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73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42424855" val="982" revOS="4"/>
      <pr:smFileRevision xmlns:pr="smNativeData" xmlns:p14="http://schemas.microsoft.com/office/powerpoint/2010/main" xmlns="" dt="1642424855" val="101"/>
      <pr:guideOptions xmlns:pr="smNativeData" xmlns:p14="http://schemas.microsoft.com/office/powerpoint/2010/main" xmlns="" dt="164242485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6" d="100"/>
          <a:sy n="86" d="100"/>
        </p:scale>
        <p:origin x="714" y="96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Objects="1" showGuides="1">
      <p:cViewPr>
        <p:scale>
          <a:sx n="75" d="100"/>
          <a:sy n="75" d="100"/>
        </p:scale>
        <p:origin x="731" y="210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21FDF-5AA8-4B87-BA0A-8CAF68EA52E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DD39-E765-4D51-AEAC-BA227005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499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790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51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2401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595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5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531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E7D6-98C1-6311-8F8E-6E44A9C0793B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A61C-52C1-6350-8F8E-A405E8C07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9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B67A-34C1-6340-8F8E-C215F8C07997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B6AE-E0C1-6340-8F8E-1615F8C07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2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683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ECEC-A2C1-631A-8F8E-544FA2C07901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CA7-E9C1-633A-8F8E-1F6F82C07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4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709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F0BD-F3C1-6306-8F8E-0553BEC07950}" type="datetime1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D0DE-90C1-6326-8F8E-66739EC07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FFE2-ACC1-6309-8F8E-5A5CB1C0790F}" type="datetime1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B8B2-FCC1-634E-8F8E-0A1BF6C07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5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035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F5B7-F9C1-6303-8F8E-0F56BBC0795A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DC27-69C1-632A-8F8E-9F7F92C07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0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90E2-ACC1-6366-8F8E-5A33DEC0790F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D63F-71C1-6320-8F8E-877598C07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6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86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D76B-25C1-6321-8F8E-D37499C07986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C9D0-9EC1-633F-8F8E-686A87C07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2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F2rlY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gBAAAMAAAAEAAAAAAAAAAAAAAAAAAAAAAAAAAeAAAAaAAAAAAAAAAAAAAAAAAAAAAAAAAAAAAAECcAABAnAAAAAAAAAAAAAAAAAAAAAAAAAAAAAAAAAAAAAAAAAAAAABQAAAAAAAAAwMD/AAAAAABkAAAAMgAAAAAAAABkAAAAAAAAAH9/fwAKAAAAHwAAAFQAAAAzZswFAACZAQAAAAAAAAAAAAAAAAAAAAAAAAAAAAAAAAAAAAAAAAAA////An9/fwAAM2YDzMzMAMDA/wB/f38AAAAAAAAAAAAAAAAAAAAAAAAAAAAhAAAAGAAAABQAAAAAAAAA/////0A4AADBIwAAEAAAACYAAAAIAAAAAQAAAAAAAAA="/>
              </a:ext>
            </a:extLst>
          </p:cNvSpPr>
          <p:nvPr>
            <p:ph type="title"/>
          </p:nvPr>
        </p:nvSpPr>
        <p:spPr>
          <a:xfrm>
            <a:off x="0" y="-635"/>
            <a:ext cx="9144000" cy="5812790"/>
          </a:xfrm>
        </p:spPr>
        <p:txBody>
          <a:bodyPr/>
          <a:lstStyle/>
          <a:p>
            <a:pPr>
              <a:defRPr sz="6400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dirty="0" err="1" smtClean="0"/>
              <a:t>Управляющая</a:t>
            </a:r>
            <a:r>
              <a:rPr dirty="0" smtClean="0"/>
              <a:t> </a:t>
            </a:r>
            <a:r>
              <a:rPr dirty="0" err="1"/>
              <a:t>компания</a:t>
            </a:r>
            <a:r>
              <a:rPr dirty="0"/>
              <a:t> </a:t>
            </a:r>
          </a:p>
          <a:p>
            <a:pPr>
              <a:defRPr sz="6400"/>
            </a:pPr>
            <a:r>
              <a:rPr lang="ru-RU" dirty="0" smtClean="0"/>
              <a:t>"</a:t>
            </a:r>
            <a:r>
              <a:rPr dirty="0" smtClean="0"/>
              <a:t>ВСК </a:t>
            </a:r>
            <a:r>
              <a:rPr lang="ru-RU" dirty="0" smtClean="0"/>
              <a:t>–</a:t>
            </a:r>
            <a:r>
              <a:rPr dirty="0" smtClean="0"/>
              <a:t> </a:t>
            </a:r>
            <a:r>
              <a:rPr lang="ru-RU" dirty="0" smtClean="0"/>
              <a:t>Комфорт»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33" y="200025"/>
            <a:ext cx="2192020" cy="21920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" y="1508945"/>
            <a:ext cx="3863340" cy="5151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84" y="1491615"/>
            <a:ext cx="3854451" cy="5139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0" y="278629"/>
            <a:ext cx="89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нас самые опытные техники ТО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0610" y="881757"/>
            <a:ext cx="229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тало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80820" y="881757"/>
            <a:ext cx="157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б</a:t>
            </a:r>
            <a:r>
              <a:rPr lang="ru-RU" sz="2800" dirty="0" smtClean="0">
                <a:solidFill>
                  <a:srgbClr val="FF0000"/>
                </a:solidFill>
              </a:rPr>
              <a:t>ыло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581" y="6230548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6874" cy="5221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4" y="313246"/>
            <a:ext cx="3265171" cy="5804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45" y="0"/>
            <a:ext cx="2941955" cy="523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750" y="5904616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0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3715" y="1204595"/>
            <a:ext cx="430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А ещё мы</a:t>
            </a:r>
          </a:p>
          <a:p>
            <a:pPr algn="ctr"/>
            <a:r>
              <a:rPr lang="ru-RU" sz="5400" b="1" dirty="0"/>
              <a:t>с</a:t>
            </a:r>
            <a:r>
              <a:rPr lang="ru-RU" sz="5400" b="1" dirty="0" smtClean="0"/>
              <a:t>оздаём новогоднее настроение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60" y="0"/>
            <a:ext cx="5136991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525" y="6227445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63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r>
              <a:rPr lang="ru-RU" sz="4800" dirty="0" smtClean="0"/>
              <a:t>!!!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МЫ</a:t>
            </a:r>
            <a:r>
              <a:rPr lang="ru-RU" sz="4800" dirty="0" smtClean="0"/>
              <a:t> ОБЕСПЕЧИВАЕМ ДЛЯ ВАС ВЫСОКОЕ КАЧЕСТВО СЕРВИСА ДЛЯ ВАШЕГО КОМФОРТА!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891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7200" dirty="0" smtClean="0"/>
              <a:t>Главная наша задача – это комфортные условия для наших жителей!!!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05" y="6155690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Мы всегда за чистую </a:t>
            </a:r>
            <a:r>
              <a:rPr lang="ru-RU" dirty="0" smtClean="0"/>
              <a:t>территорию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5777653" cy="3249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74" y="1143000"/>
            <a:ext cx="3365047" cy="5750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128" y="6155690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5674" y="0"/>
            <a:ext cx="5648325" cy="2137410"/>
          </a:xfrm>
        </p:spPr>
        <p:txBody>
          <a:bodyPr>
            <a:normAutofit/>
          </a:bodyPr>
          <a:lstStyle/>
          <a:p>
            <a:r>
              <a:rPr lang="ru-RU" dirty="0" smtClean="0"/>
              <a:t>Общаемся с электричеством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sz="5400" dirty="0" smtClean="0"/>
              <a:t>ты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84515" cy="5151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1922709"/>
            <a:ext cx="3710940" cy="4926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6227445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" y="90393"/>
            <a:ext cx="3854451" cy="6732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5" y="1418925"/>
            <a:ext cx="4081690" cy="5415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238" y="-158750"/>
            <a:ext cx="3520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Освещаем территорию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781" y="6227445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36901" cy="5576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82" y="1286179"/>
            <a:ext cx="3123044" cy="5552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9880" y="2469444"/>
            <a:ext cx="3444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Меняем автоматы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6227445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14" y="3060"/>
            <a:ext cx="3840586" cy="5117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" y="2009140"/>
            <a:ext cx="3636645" cy="484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740" y="487045"/>
            <a:ext cx="4664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Делаем </a:t>
            </a:r>
          </a:p>
          <a:p>
            <a:r>
              <a:rPr lang="ru-RU" sz="4400" dirty="0" smtClean="0"/>
              <a:t>замену ламп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015" y="6155690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03" y="10045"/>
            <a:ext cx="4178704" cy="5571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9618"/>
            <a:ext cx="3997959" cy="5330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5083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Проводим малярные работы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525" y="6155690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73" y="1922145"/>
            <a:ext cx="3166717" cy="422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0" y="1132841"/>
            <a:ext cx="3013710" cy="4018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9" y="1061085"/>
            <a:ext cx="2977832" cy="3970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6" y="-9236"/>
            <a:ext cx="9141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Доводчики - это наша стихия</a:t>
            </a:r>
            <a:endParaRPr lang="ru-RU" sz="4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260" y="6154857"/>
            <a:ext cx="43285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63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Rockwell</vt:lpstr>
      <vt:lpstr>Damask</vt:lpstr>
      <vt:lpstr>  Управляющая компания  "ВСК – Комфорт»</vt:lpstr>
      <vt:lpstr>Главная наша задача – это комфортные условия для наших жителей!!!</vt:lpstr>
      <vt:lpstr>Мы всегда за чистую территорию</vt:lpstr>
      <vt:lpstr>Общаемся с электричеством  на 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Управляющая компания  ВСК – Комфорт</dc:title>
  <dc:subject/>
  <dc:creator>Анна</dc:creator>
  <cp:keywords/>
  <dc:description/>
  <cp:lastModifiedBy>Анна</cp:lastModifiedBy>
  <cp:revision>17</cp:revision>
  <dcterms:created xsi:type="dcterms:W3CDTF">2022-01-17T12:03:25Z</dcterms:created>
  <dcterms:modified xsi:type="dcterms:W3CDTF">2022-01-27T11:08:41Z</dcterms:modified>
</cp:coreProperties>
</file>